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72" r:id="rId2"/>
    <p:sldId id="301" r:id="rId3"/>
    <p:sldId id="300" r:id="rId4"/>
    <p:sldId id="302" r:id="rId5"/>
    <p:sldId id="308" r:id="rId6"/>
    <p:sldId id="303" r:id="rId7"/>
    <p:sldId id="311" r:id="rId8"/>
    <p:sldId id="312" r:id="rId9"/>
  </p:sldIdLst>
  <p:sldSz cx="9144000" cy="6858000" type="screen4x3"/>
  <p:notesSz cx="7010400" cy="9296400"/>
  <p:custDataLst>
    <p:tags r:id="rId1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395"/>
    <a:srgbClr val="0741C6"/>
    <a:srgbClr val="002D72"/>
    <a:srgbClr val="1B83BD"/>
    <a:srgbClr val="6AADE4"/>
    <a:srgbClr val="E1E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E62E56-2DFC-436C-8832-2C3B7B0173B5}" v="25" dt="2025-01-10T21:34:36.0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30" autoAdjust="0"/>
    <p:restoredTop sz="94629" autoAdjust="0"/>
  </p:normalViewPr>
  <p:slideViewPr>
    <p:cSldViewPr>
      <p:cViewPr varScale="1">
        <p:scale>
          <a:sx n="107" d="100"/>
          <a:sy n="107" d="100"/>
        </p:scale>
        <p:origin x="1761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Demasco" userId="09b1805d7141d229" providerId="LiveId" clId="{E9E62E56-2DFC-436C-8832-2C3B7B0173B5}"/>
    <pc:docChg chg="custSel delSld modSld">
      <pc:chgData name="Joseph Demasco" userId="09b1805d7141d229" providerId="LiveId" clId="{E9E62E56-2DFC-436C-8832-2C3B7B0173B5}" dt="2025-01-10T22:10:15.594" v="326" actId="47"/>
      <pc:docMkLst>
        <pc:docMk/>
      </pc:docMkLst>
      <pc:sldChg chg="modSp mod">
        <pc:chgData name="Joseph Demasco" userId="09b1805d7141d229" providerId="LiveId" clId="{E9E62E56-2DFC-436C-8832-2C3B7B0173B5}" dt="2025-01-10T20:53:54.378" v="25" actId="20577"/>
        <pc:sldMkLst>
          <pc:docMk/>
          <pc:sldMk cId="1400114431" sldId="272"/>
        </pc:sldMkLst>
        <pc:spChg chg="mod">
          <ac:chgData name="Joseph Demasco" userId="09b1805d7141d229" providerId="LiveId" clId="{E9E62E56-2DFC-436C-8832-2C3B7B0173B5}" dt="2025-01-10T20:53:54.378" v="25" actId="20577"/>
          <ac:spMkLst>
            <pc:docMk/>
            <pc:sldMk cId="1400114431" sldId="272"/>
            <ac:spMk id="3" creationId="{00000000-0000-0000-0000-000000000000}"/>
          </ac:spMkLst>
        </pc:spChg>
      </pc:sldChg>
      <pc:sldChg chg="addSp delSp modSp mod">
        <pc:chgData name="Joseph Demasco" userId="09b1805d7141d229" providerId="LiveId" clId="{E9E62E56-2DFC-436C-8832-2C3B7B0173B5}" dt="2025-01-10T21:11:27.296" v="58" actId="207"/>
        <pc:sldMkLst>
          <pc:docMk/>
          <pc:sldMk cId="1917011394" sldId="300"/>
        </pc:sldMkLst>
        <pc:spChg chg="del">
          <ac:chgData name="Joseph Demasco" userId="09b1805d7141d229" providerId="LiveId" clId="{E9E62E56-2DFC-436C-8832-2C3B7B0173B5}" dt="2025-01-10T21:10:55.499" v="55" actId="478"/>
          <ac:spMkLst>
            <pc:docMk/>
            <pc:sldMk cId="1917011394" sldId="300"/>
            <ac:spMk id="2" creationId="{A92FE3F5-C9E6-A025-92B5-3FF4C95719F8}"/>
          </ac:spMkLst>
        </pc:spChg>
        <pc:spChg chg="add mod">
          <ac:chgData name="Joseph Demasco" userId="09b1805d7141d229" providerId="LiveId" clId="{E9E62E56-2DFC-436C-8832-2C3B7B0173B5}" dt="2025-01-10T21:11:27.296" v="58" actId="207"/>
          <ac:spMkLst>
            <pc:docMk/>
            <pc:sldMk cId="1917011394" sldId="300"/>
            <ac:spMk id="4" creationId="{9C60A45C-7FB3-7D07-C3CF-A0A494B83A7E}"/>
          </ac:spMkLst>
        </pc:spChg>
      </pc:sldChg>
      <pc:sldChg chg="addSp delSp modSp mod">
        <pc:chgData name="Joseph Demasco" userId="09b1805d7141d229" providerId="LiveId" clId="{E9E62E56-2DFC-436C-8832-2C3B7B0173B5}" dt="2025-01-10T22:08:31.471" v="285" actId="20577"/>
        <pc:sldMkLst>
          <pc:docMk/>
          <pc:sldMk cId="3478429796" sldId="301"/>
        </pc:sldMkLst>
        <pc:spChg chg="mod">
          <ac:chgData name="Joseph Demasco" userId="09b1805d7141d229" providerId="LiveId" clId="{E9E62E56-2DFC-436C-8832-2C3B7B0173B5}" dt="2025-01-10T21:10:03.931" v="51" actId="20577"/>
          <ac:spMkLst>
            <pc:docMk/>
            <pc:sldMk cId="3478429796" sldId="301"/>
            <ac:spMk id="2" creationId="{00000000-0000-0000-0000-000000000000}"/>
          </ac:spMkLst>
        </pc:spChg>
        <pc:spChg chg="add del mod">
          <ac:chgData name="Joseph Demasco" userId="09b1805d7141d229" providerId="LiveId" clId="{E9E62E56-2DFC-436C-8832-2C3B7B0173B5}" dt="2025-01-10T21:10:18.363" v="53" actId="478"/>
          <ac:spMkLst>
            <pc:docMk/>
            <pc:sldMk cId="3478429796" sldId="301"/>
            <ac:spMk id="5" creationId="{5A530BF2-A194-0367-10E0-C5862DF65C7E}"/>
          </ac:spMkLst>
        </pc:spChg>
        <pc:spChg chg="del">
          <ac:chgData name="Joseph Demasco" userId="09b1805d7141d229" providerId="LiveId" clId="{E9E62E56-2DFC-436C-8832-2C3B7B0173B5}" dt="2025-01-10T21:10:10.712" v="52" actId="478"/>
          <ac:spMkLst>
            <pc:docMk/>
            <pc:sldMk cId="3478429796" sldId="301"/>
            <ac:spMk id="8" creationId="{3EFEE123-C308-354B-40C6-49DF89A2445F}"/>
          </ac:spMkLst>
        </pc:spChg>
        <pc:graphicFrameChg chg="add del mod">
          <ac:chgData name="Joseph Demasco" userId="09b1805d7141d229" providerId="LiveId" clId="{E9E62E56-2DFC-436C-8832-2C3B7B0173B5}" dt="2025-01-10T21:34:33.948" v="265" actId="478"/>
          <ac:graphicFrameMkLst>
            <pc:docMk/>
            <pc:sldMk cId="3478429796" sldId="301"/>
            <ac:graphicFrameMk id="6" creationId="{201E70E9-D614-FB9F-0CD2-265A31CCAF72}"/>
          </ac:graphicFrameMkLst>
        </pc:graphicFrameChg>
        <pc:graphicFrameChg chg="add mod modGraphic">
          <ac:chgData name="Joseph Demasco" userId="09b1805d7141d229" providerId="LiveId" clId="{E9E62E56-2DFC-436C-8832-2C3B7B0173B5}" dt="2025-01-10T22:08:31.471" v="285" actId="20577"/>
          <ac:graphicFrameMkLst>
            <pc:docMk/>
            <pc:sldMk cId="3478429796" sldId="301"/>
            <ac:graphicFrameMk id="7" creationId="{6A891FA5-7988-B810-709C-C9CE58D43FBB}"/>
          </ac:graphicFrameMkLst>
        </pc:graphicFrameChg>
      </pc:sldChg>
      <pc:sldChg chg="addSp delSp modSp mod">
        <pc:chgData name="Joseph Demasco" userId="09b1805d7141d229" providerId="LiveId" clId="{E9E62E56-2DFC-436C-8832-2C3B7B0173B5}" dt="2025-01-10T21:40:37.859" v="268" actId="1076"/>
        <pc:sldMkLst>
          <pc:docMk/>
          <pc:sldMk cId="2951047777" sldId="302"/>
        </pc:sldMkLst>
        <pc:spChg chg="mod">
          <ac:chgData name="Joseph Demasco" userId="09b1805d7141d229" providerId="LiveId" clId="{E9E62E56-2DFC-436C-8832-2C3B7B0173B5}" dt="2025-01-10T21:12:38.282" v="127" actId="20577"/>
          <ac:spMkLst>
            <pc:docMk/>
            <pc:sldMk cId="2951047777" sldId="302"/>
            <ac:spMk id="2" creationId="{00000000-0000-0000-0000-000000000000}"/>
          </ac:spMkLst>
        </pc:spChg>
        <pc:grpChg chg="del">
          <ac:chgData name="Joseph Demasco" userId="09b1805d7141d229" providerId="LiveId" clId="{E9E62E56-2DFC-436C-8832-2C3B7B0173B5}" dt="2025-01-10T21:12:41.666" v="128" actId="478"/>
          <ac:grpSpMkLst>
            <pc:docMk/>
            <pc:sldMk cId="2951047777" sldId="302"/>
            <ac:grpSpMk id="7" creationId="{5E9435F2-8EF2-97B6-F14B-7665E103BA6A}"/>
          </ac:grpSpMkLst>
        </pc:grpChg>
        <pc:picChg chg="add mod">
          <ac:chgData name="Joseph Demasco" userId="09b1805d7141d229" providerId="LiveId" clId="{E9E62E56-2DFC-436C-8832-2C3B7B0173B5}" dt="2025-01-10T21:40:37.859" v="268" actId="1076"/>
          <ac:picMkLst>
            <pc:docMk/>
            <pc:sldMk cId="2951047777" sldId="302"/>
            <ac:picMk id="5" creationId="{6C92E275-1FFF-EDCE-1D3D-952E620ACE3D}"/>
          </ac:picMkLst>
        </pc:picChg>
      </pc:sldChg>
      <pc:sldChg chg="addSp delSp modSp mod">
        <pc:chgData name="Joseph Demasco" userId="09b1805d7141d229" providerId="LiveId" clId="{E9E62E56-2DFC-436C-8832-2C3B7B0173B5}" dt="2025-01-10T21:43:46.202" v="272" actId="1076"/>
        <pc:sldMkLst>
          <pc:docMk/>
          <pc:sldMk cId="2714368300" sldId="303"/>
        </pc:sldMkLst>
        <pc:spChg chg="mod">
          <ac:chgData name="Joseph Demasco" userId="09b1805d7141d229" providerId="LiveId" clId="{E9E62E56-2DFC-436C-8832-2C3B7B0173B5}" dt="2025-01-10T21:14:46.010" v="180" actId="20577"/>
          <ac:spMkLst>
            <pc:docMk/>
            <pc:sldMk cId="2714368300" sldId="303"/>
            <ac:spMk id="2" creationId="{00000000-0000-0000-0000-000000000000}"/>
          </ac:spMkLst>
        </pc:spChg>
        <pc:spChg chg="del">
          <ac:chgData name="Joseph Demasco" userId="09b1805d7141d229" providerId="LiveId" clId="{E9E62E56-2DFC-436C-8832-2C3B7B0173B5}" dt="2025-01-10T21:14:50.779" v="181" actId="478"/>
          <ac:spMkLst>
            <pc:docMk/>
            <pc:sldMk cId="2714368300" sldId="303"/>
            <ac:spMk id="4" creationId="{CACF0E0F-9659-AFF9-981D-145468F598CD}"/>
          </ac:spMkLst>
        </pc:spChg>
        <pc:spChg chg="add del mod">
          <ac:chgData name="Joseph Demasco" userId="09b1805d7141d229" providerId="LiveId" clId="{E9E62E56-2DFC-436C-8832-2C3B7B0173B5}" dt="2025-01-10T21:16:33.194" v="215" actId="478"/>
          <ac:spMkLst>
            <pc:docMk/>
            <pc:sldMk cId="2714368300" sldId="303"/>
            <ac:spMk id="5" creationId="{9611C0F4-042E-B4D1-1DA5-0DBCE99C2640}"/>
          </ac:spMkLst>
        </pc:spChg>
        <pc:spChg chg="add del mod">
          <ac:chgData name="Joseph Demasco" userId="09b1805d7141d229" providerId="LiveId" clId="{E9E62E56-2DFC-436C-8832-2C3B7B0173B5}" dt="2025-01-10T21:17:58.583" v="238" actId="21"/>
          <ac:spMkLst>
            <pc:docMk/>
            <pc:sldMk cId="2714368300" sldId="303"/>
            <ac:spMk id="6" creationId="{E9A109EA-A760-6D1C-04CD-E4D6A874712D}"/>
          </ac:spMkLst>
        </pc:spChg>
        <pc:picChg chg="add mod">
          <ac:chgData name="Joseph Demasco" userId="09b1805d7141d229" providerId="LiveId" clId="{E9E62E56-2DFC-436C-8832-2C3B7B0173B5}" dt="2025-01-10T21:43:46.202" v="272" actId="1076"/>
          <ac:picMkLst>
            <pc:docMk/>
            <pc:sldMk cId="2714368300" sldId="303"/>
            <ac:picMk id="8" creationId="{953D6BE2-D7C7-C4F9-274C-32DDA958DDBE}"/>
          </ac:picMkLst>
        </pc:picChg>
      </pc:sldChg>
      <pc:sldChg chg="addSp delSp modSp mod">
        <pc:chgData name="Joseph Demasco" userId="09b1805d7141d229" providerId="LiveId" clId="{E9E62E56-2DFC-436C-8832-2C3B7B0173B5}" dt="2025-01-10T21:43:34.900" v="270" actId="20577"/>
        <pc:sldMkLst>
          <pc:docMk/>
          <pc:sldMk cId="610777081" sldId="308"/>
        </pc:sldMkLst>
        <pc:spChg chg="mod">
          <ac:chgData name="Joseph Demasco" userId="09b1805d7141d229" providerId="LiveId" clId="{E9E62E56-2DFC-436C-8832-2C3B7B0173B5}" dt="2025-01-10T21:13:25.027" v="147" actId="20577"/>
          <ac:spMkLst>
            <pc:docMk/>
            <pc:sldMk cId="610777081" sldId="308"/>
            <ac:spMk id="2" creationId="{00000000-0000-0000-0000-000000000000}"/>
          </ac:spMkLst>
        </pc:spChg>
        <pc:spChg chg="add mod">
          <ac:chgData name="Joseph Demasco" userId="09b1805d7141d229" providerId="LiveId" clId="{E9E62E56-2DFC-436C-8832-2C3B7B0173B5}" dt="2025-01-10T21:43:34.900" v="270" actId="20577"/>
          <ac:spMkLst>
            <pc:docMk/>
            <pc:sldMk cId="610777081" sldId="308"/>
            <ac:spMk id="4" creationId="{9BB4A159-C783-BE28-56EC-9D724259660E}"/>
          </ac:spMkLst>
        </pc:spChg>
        <pc:graphicFrameChg chg="del">
          <ac:chgData name="Joseph Demasco" userId="09b1805d7141d229" providerId="LiveId" clId="{E9E62E56-2DFC-436C-8832-2C3B7B0173B5}" dt="2025-01-10T21:13:29.540" v="148" actId="478"/>
          <ac:graphicFrameMkLst>
            <pc:docMk/>
            <pc:sldMk cId="610777081" sldId="308"/>
            <ac:graphicFrameMk id="6" creationId="{A953BA2D-7487-9C47-EA6E-AE4AF51A0117}"/>
          </ac:graphicFrameMkLst>
        </pc:graphicFrameChg>
      </pc:sldChg>
      <pc:sldChg chg="del">
        <pc:chgData name="Joseph Demasco" userId="09b1805d7141d229" providerId="LiveId" clId="{E9E62E56-2DFC-436C-8832-2C3B7B0173B5}" dt="2025-01-10T22:10:15.594" v="326" actId="47"/>
        <pc:sldMkLst>
          <pc:docMk/>
          <pc:sldMk cId="4098099057" sldId="310"/>
        </pc:sldMkLst>
      </pc:sldChg>
      <pc:sldChg chg="addSp delSp modSp mod">
        <pc:chgData name="Joseph Demasco" userId="09b1805d7141d229" providerId="LiveId" clId="{E9E62E56-2DFC-436C-8832-2C3B7B0173B5}" dt="2025-01-10T22:09:47.829" v="325" actId="20577"/>
        <pc:sldMkLst>
          <pc:docMk/>
          <pc:sldMk cId="3931435469" sldId="311"/>
        </pc:sldMkLst>
        <pc:spChg chg="mod">
          <ac:chgData name="Joseph Demasco" userId="09b1805d7141d229" providerId="LiveId" clId="{E9E62E56-2DFC-436C-8832-2C3B7B0173B5}" dt="2025-01-10T21:16:07.738" v="213" actId="20577"/>
          <ac:spMkLst>
            <pc:docMk/>
            <pc:sldMk cId="3931435469" sldId="311"/>
            <ac:spMk id="2" creationId="{00000000-0000-0000-0000-000000000000}"/>
          </ac:spMkLst>
        </pc:spChg>
        <pc:spChg chg="del">
          <ac:chgData name="Joseph Demasco" userId="09b1805d7141d229" providerId="LiveId" clId="{E9E62E56-2DFC-436C-8832-2C3B7B0173B5}" dt="2025-01-10T21:16:12.996" v="214" actId="478"/>
          <ac:spMkLst>
            <pc:docMk/>
            <pc:sldMk cId="3931435469" sldId="311"/>
            <ac:spMk id="4" creationId="{FDA6E950-8248-0203-DA24-223C4D9411BD}"/>
          </ac:spMkLst>
        </pc:spChg>
        <pc:spChg chg="add mod">
          <ac:chgData name="Joseph Demasco" userId="09b1805d7141d229" providerId="LiveId" clId="{E9E62E56-2DFC-436C-8832-2C3B7B0173B5}" dt="2025-01-10T22:09:47.829" v="325" actId="20577"/>
          <ac:spMkLst>
            <pc:docMk/>
            <pc:sldMk cId="3931435469" sldId="311"/>
            <ac:spMk id="6" creationId="{E9A109EA-A760-6D1C-04CD-E4D6A874712D}"/>
          </ac:spMkLst>
        </pc:spChg>
      </pc:sldChg>
      <pc:sldChg chg="addSp delSp modSp mod">
        <pc:chgData name="Joseph Demasco" userId="09b1805d7141d229" providerId="LiveId" clId="{E9E62E56-2DFC-436C-8832-2C3B7B0173B5}" dt="2025-01-10T21:47:22.850" v="277" actId="1076"/>
        <pc:sldMkLst>
          <pc:docMk/>
          <pc:sldMk cId="4261656130" sldId="312"/>
        </pc:sldMkLst>
        <pc:spChg chg="mod">
          <ac:chgData name="Joseph Demasco" userId="09b1805d7141d229" providerId="LiveId" clId="{E9E62E56-2DFC-436C-8832-2C3B7B0173B5}" dt="2025-01-10T21:18:19.675" v="262" actId="20577"/>
          <ac:spMkLst>
            <pc:docMk/>
            <pc:sldMk cId="4261656130" sldId="312"/>
            <ac:spMk id="2" creationId="{00000000-0000-0000-0000-000000000000}"/>
          </ac:spMkLst>
        </pc:spChg>
        <pc:spChg chg="del">
          <ac:chgData name="Joseph Demasco" userId="09b1805d7141d229" providerId="LiveId" clId="{E9E62E56-2DFC-436C-8832-2C3B7B0173B5}" dt="2025-01-10T21:18:25.229" v="263" actId="478"/>
          <ac:spMkLst>
            <pc:docMk/>
            <pc:sldMk cId="4261656130" sldId="312"/>
            <ac:spMk id="4" creationId="{8BE14EE7-FB21-EA11-E5D5-9F04A57F92EC}"/>
          </ac:spMkLst>
        </pc:spChg>
        <pc:graphicFrameChg chg="del">
          <ac:chgData name="Joseph Demasco" userId="09b1805d7141d229" providerId="LiveId" clId="{E9E62E56-2DFC-436C-8832-2C3B7B0173B5}" dt="2025-01-10T21:18:27.739" v="264" actId="478"/>
          <ac:graphicFrameMkLst>
            <pc:docMk/>
            <pc:sldMk cId="4261656130" sldId="312"/>
            <ac:graphicFrameMk id="6" creationId="{9DFD41D2-0139-CB7A-0876-D6711C5E0BF8}"/>
          </ac:graphicFrameMkLst>
        </pc:graphicFrameChg>
        <pc:picChg chg="add mod">
          <ac:chgData name="Joseph Demasco" userId="09b1805d7141d229" providerId="LiveId" clId="{E9E62E56-2DFC-436C-8832-2C3B7B0173B5}" dt="2025-01-10T21:47:22.850" v="277" actId="1076"/>
          <ac:picMkLst>
            <pc:docMk/>
            <pc:sldMk cId="4261656130" sldId="312"/>
            <ac:picMk id="7" creationId="{5086EC6A-0DD5-762E-328C-6B521DB35393}"/>
          </ac:picMkLst>
        </pc:picChg>
      </pc:sldChg>
      <pc:sldChg chg="del">
        <pc:chgData name="Joseph Demasco" userId="09b1805d7141d229" providerId="LiveId" clId="{E9E62E56-2DFC-436C-8832-2C3B7B0173B5}" dt="2025-01-10T22:10:15.594" v="326" actId="47"/>
        <pc:sldMkLst>
          <pc:docMk/>
          <pc:sldMk cId="1357319147" sldId="313"/>
        </pc:sldMkLst>
      </pc:sldChg>
      <pc:sldChg chg="del">
        <pc:chgData name="Joseph Demasco" userId="09b1805d7141d229" providerId="LiveId" clId="{E9E62E56-2DFC-436C-8832-2C3B7B0173B5}" dt="2025-01-10T22:10:15.594" v="326" actId="47"/>
        <pc:sldMkLst>
          <pc:docMk/>
          <pc:sldMk cId="940666861" sldId="314"/>
        </pc:sldMkLst>
      </pc:sldChg>
      <pc:sldChg chg="del">
        <pc:chgData name="Joseph Demasco" userId="09b1805d7141d229" providerId="LiveId" clId="{E9E62E56-2DFC-436C-8832-2C3B7B0173B5}" dt="2025-01-10T22:10:15.594" v="326" actId="47"/>
        <pc:sldMkLst>
          <pc:docMk/>
          <pc:sldMk cId="1325222430" sldId="315"/>
        </pc:sldMkLst>
      </pc:sldChg>
      <pc:sldChg chg="del">
        <pc:chgData name="Joseph Demasco" userId="09b1805d7141d229" providerId="LiveId" clId="{E9E62E56-2DFC-436C-8832-2C3B7B0173B5}" dt="2025-01-10T22:10:15.594" v="326" actId="47"/>
        <pc:sldMkLst>
          <pc:docMk/>
          <pc:sldMk cId="2164507702" sldId="316"/>
        </pc:sldMkLst>
      </pc:sldChg>
      <pc:sldChg chg="del">
        <pc:chgData name="Joseph Demasco" userId="09b1805d7141d229" providerId="LiveId" clId="{E9E62E56-2DFC-436C-8832-2C3B7B0173B5}" dt="2025-01-10T22:10:15.594" v="326" actId="47"/>
        <pc:sldMkLst>
          <pc:docMk/>
          <pc:sldMk cId="1419971460" sldId="317"/>
        </pc:sldMkLst>
      </pc:sldChg>
      <pc:sldChg chg="del">
        <pc:chgData name="Joseph Demasco" userId="09b1805d7141d229" providerId="LiveId" clId="{E9E62E56-2DFC-436C-8832-2C3B7B0173B5}" dt="2025-01-10T22:10:15.594" v="326" actId="47"/>
        <pc:sldMkLst>
          <pc:docMk/>
          <pc:sldMk cId="3823361879" sldId="318"/>
        </pc:sldMkLst>
      </pc:sldChg>
      <pc:sldChg chg="del">
        <pc:chgData name="Joseph Demasco" userId="09b1805d7141d229" providerId="LiveId" clId="{E9E62E56-2DFC-436C-8832-2C3B7B0173B5}" dt="2025-01-10T22:10:15.594" v="326" actId="47"/>
        <pc:sldMkLst>
          <pc:docMk/>
          <pc:sldMk cId="1224884446" sldId="319"/>
        </pc:sldMkLst>
      </pc:sldChg>
      <pc:sldChg chg="del">
        <pc:chgData name="Joseph Demasco" userId="09b1805d7141d229" providerId="LiveId" clId="{E9E62E56-2DFC-436C-8832-2C3B7B0173B5}" dt="2025-01-10T22:10:15.594" v="326" actId="47"/>
        <pc:sldMkLst>
          <pc:docMk/>
          <pc:sldMk cId="3156969892" sldId="320"/>
        </pc:sldMkLst>
      </pc:sldChg>
      <pc:sldChg chg="del">
        <pc:chgData name="Joseph Demasco" userId="09b1805d7141d229" providerId="LiveId" clId="{E9E62E56-2DFC-436C-8832-2C3B7B0173B5}" dt="2025-01-10T22:10:15.594" v="326" actId="47"/>
        <pc:sldMkLst>
          <pc:docMk/>
          <pc:sldMk cId="2387512062" sldId="321"/>
        </pc:sldMkLst>
      </pc:sldChg>
      <pc:sldChg chg="del">
        <pc:chgData name="Joseph Demasco" userId="09b1805d7141d229" providerId="LiveId" clId="{E9E62E56-2DFC-436C-8832-2C3B7B0173B5}" dt="2025-01-10T22:10:15.594" v="326" actId="47"/>
        <pc:sldMkLst>
          <pc:docMk/>
          <pc:sldMk cId="971163224" sldId="322"/>
        </pc:sldMkLst>
      </pc:sldChg>
      <pc:sldChg chg="del">
        <pc:chgData name="Joseph Demasco" userId="09b1805d7141d229" providerId="LiveId" clId="{E9E62E56-2DFC-436C-8832-2C3B7B0173B5}" dt="2025-01-10T22:10:15.594" v="326" actId="47"/>
        <pc:sldMkLst>
          <pc:docMk/>
          <pc:sldMk cId="4220451192" sldId="323"/>
        </pc:sldMkLst>
      </pc:sldChg>
      <pc:sldChg chg="del">
        <pc:chgData name="Joseph Demasco" userId="09b1805d7141d229" providerId="LiveId" clId="{E9E62E56-2DFC-436C-8832-2C3B7B0173B5}" dt="2025-01-10T22:10:15.594" v="326" actId="47"/>
        <pc:sldMkLst>
          <pc:docMk/>
          <pc:sldMk cId="3767855215" sldId="324"/>
        </pc:sldMkLst>
      </pc:sldChg>
      <pc:sldChg chg="del">
        <pc:chgData name="Joseph Demasco" userId="09b1805d7141d229" providerId="LiveId" clId="{E9E62E56-2DFC-436C-8832-2C3B7B0173B5}" dt="2025-01-10T22:10:15.594" v="326" actId="47"/>
        <pc:sldMkLst>
          <pc:docMk/>
          <pc:sldMk cId="2052241666" sldId="325"/>
        </pc:sldMkLst>
      </pc:sldChg>
      <pc:sldChg chg="del">
        <pc:chgData name="Joseph Demasco" userId="09b1805d7141d229" providerId="LiveId" clId="{E9E62E56-2DFC-436C-8832-2C3B7B0173B5}" dt="2025-01-10T22:10:15.594" v="326" actId="47"/>
        <pc:sldMkLst>
          <pc:docMk/>
          <pc:sldMk cId="4106461958" sldId="326"/>
        </pc:sldMkLst>
      </pc:sldChg>
      <pc:sldChg chg="del">
        <pc:chgData name="Joseph Demasco" userId="09b1805d7141d229" providerId="LiveId" clId="{E9E62E56-2DFC-436C-8832-2C3B7B0173B5}" dt="2025-01-10T22:10:15.594" v="326" actId="47"/>
        <pc:sldMkLst>
          <pc:docMk/>
          <pc:sldMk cId="1856276052" sldId="32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fld id="{D2E83A41-E7B6-4D2D-BF30-838D9594F43D}" type="datetime1">
              <a:rPr lang="en-US"/>
              <a:pPr>
                <a:defRPr/>
              </a:pPr>
              <a:t>1/10/2025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fld id="{8CA600BC-15A2-47F9-9460-645FB7A59B3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2262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1" tIns="46587" rIns="93171" bIns="46587" numCol="1" anchor="t" anchorCtr="0" compatLnSpc="1">
            <a:prstTxWarp prst="textNoShape">
              <a:avLst/>
            </a:prstTxWarp>
          </a:bodyPr>
          <a:lstStyle>
            <a:lvl1pPr defTabSz="931863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1" tIns="46587" rIns="93171" bIns="46587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1" tIns="46587" rIns="93171" bIns="465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1" tIns="46587" rIns="93171" bIns="46587" numCol="1" anchor="b" anchorCtr="0" compatLnSpc="1">
            <a:prstTxWarp prst="textNoShape">
              <a:avLst/>
            </a:prstTxWarp>
          </a:bodyPr>
          <a:lstStyle>
            <a:lvl1pPr defTabSz="931863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1" tIns="46587" rIns="93171" bIns="46587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Arial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fld id="{DE8B9CB9-F0F8-4DA5-9E37-37EF3A95CD9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6040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Geneva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Geneva" charset="-128"/>
        <a:cs typeface="Geneva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Geneva" charset="-128"/>
        <a:cs typeface="Geneva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Geneva" charset="-128"/>
        <a:cs typeface="Geneva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Geneva" charset="-128"/>
        <a:cs typeface="Geneva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Copyright © 2005 Joseph M. Demasco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en-US" altLang="en-US"/>
              <a:t>1 - </a:t>
            </a:r>
            <a:fld id="{1C6FC3D9-50FC-447B-84A9-9B70267E8B3B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87363" y="685800"/>
            <a:ext cx="5972175" cy="4479925"/>
          </a:xfrm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0862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0"/>
            <a:ext cx="9144000" cy="53340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6" name="Picture 2" descr="carey.large.horizontal.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00400"/>
            <a:ext cx="60499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04800" y="5334000"/>
            <a:ext cx="8229600" cy="411162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0741C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457200" y="5943600"/>
            <a:ext cx="37338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rgbClr val="0741C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2"/>
          </p:nvPr>
        </p:nvSpPr>
        <p:spPr>
          <a:xfrm>
            <a:off x="457200" y="6248400"/>
            <a:ext cx="37338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rgbClr val="0741C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3214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BS Slide with Horizontal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04800" y="1905000"/>
            <a:ext cx="44958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12"/>
          </p:nvPr>
        </p:nvSpPr>
        <p:spPr>
          <a:xfrm>
            <a:off x="5105400" y="1905000"/>
            <a:ext cx="3657600" cy="2743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439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59436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4" name="Picture 3" descr="shield.png"/>
          <p:cNvPicPr>
            <a:picLocks noChangeAspect="1"/>
          </p:cNvPicPr>
          <p:nvPr userDrawn="1"/>
        </p:nvPicPr>
        <p:blipFill rotWithShape="1">
          <a:blip r:embed="rId2">
            <a:alphaModFix amt="21000"/>
            <a:duotone>
              <a:prstClr val="black"/>
              <a:srgbClr val="E1EBF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77" t="11488" r="-3226" b="-525"/>
          <a:stretch/>
        </p:blipFill>
        <p:spPr>
          <a:xfrm>
            <a:off x="0" y="0"/>
            <a:ext cx="3913632" cy="5315184"/>
          </a:xfrm>
          <a:prstGeom prst="rect">
            <a:avLst/>
          </a:prstGeom>
        </p:spPr>
      </p:pic>
      <p:pic>
        <p:nvPicPr>
          <p:cNvPr id="5" name="Picture 3" descr="carey.small.horizontal.blu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25475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carey.small.horizontal.blu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581400" y="1752600"/>
            <a:ext cx="5105400" cy="18288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5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5727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72000"/>
            <a:ext cx="6400800" cy="762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187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3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72000"/>
            <a:ext cx="6400800" cy="762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863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4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72000"/>
            <a:ext cx="6400800" cy="762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3716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5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72000"/>
            <a:ext cx="6400800" cy="762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5723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 userDrawn="1"/>
        </p:nvSpPr>
        <p:spPr bwMode="auto">
          <a:xfrm>
            <a:off x="0" y="0"/>
            <a:ext cx="9144000" cy="53340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sp>
        <p:nvSpPr>
          <p:cNvPr id="3" name="Text Box 16"/>
          <p:cNvSpPr txBox="1">
            <a:spLocks noChangeArrowheads="1"/>
          </p:cNvSpPr>
          <p:nvPr userDrawn="1"/>
        </p:nvSpPr>
        <p:spPr bwMode="auto">
          <a:xfrm>
            <a:off x="685800" y="5562600"/>
            <a:ext cx="8280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Geneva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2400" dirty="0">
                <a:solidFill>
                  <a:srgbClr val="002D72"/>
                </a:solidFill>
                <a:latin typeface="Calibri"/>
                <a:cs typeface="Calibri"/>
              </a:rPr>
              <a:t>Where business is taught with humanity in mind.</a:t>
            </a:r>
          </a:p>
        </p:txBody>
      </p:sp>
      <p:pic>
        <p:nvPicPr>
          <p:cNvPr id="4" name="Picture 3" descr="carey.large.horizontal.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00400"/>
            <a:ext cx="60499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19734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569FA8-AABD-4FF8-BDD3-E51CBC1724D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439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4293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57150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6" name="Picture 2" descr="shiel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0" r="-3226" b="30612"/>
          <a:stretch>
            <a:fillRect/>
          </a:stretch>
        </p:blipFill>
        <p:spPr bwMode="auto">
          <a:xfrm>
            <a:off x="0" y="2286000"/>
            <a:ext cx="4370388" cy="414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carey.small.horizontal.blu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25475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carey.small.horizontal.blu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38200" y="457200"/>
            <a:ext cx="7244562" cy="11430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6477000" y="4114800"/>
            <a:ext cx="22860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6477000" y="4495800"/>
            <a:ext cx="22860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5092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Title Conten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7" name="Picture 2" descr="carey.small.horizontal.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958971" y="1905000"/>
            <a:ext cx="72390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31957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BS Title Conten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958971" y="1905000"/>
            <a:ext cx="72390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41310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Title Content Simple w/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7" name="Picture 2" descr="carey.small.horizontal.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shield_blu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8"/>
          <a:stretch>
            <a:fillRect/>
          </a:stretch>
        </p:blipFill>
        <p:spPr bwMode="auto">
          <a:xfrm>
            <a:off x="0" y="1905000"/>
            <a:ext cx="3352800" cy="456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657600" y="1905000"/>
            <a:ext cx="51054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42354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BS Title Content Simple w/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7" name="Picture 3" descr="shield_blu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8"/>
          <a:stretch>
            <a:fillRect/>
          </a:stretch>
        </p:blipFill>
        <p:spPr bwMode="auto">
          <a:xfrm>
            <a:off x="0" y="1905000"/>
            <a:ext cx="3352800" cy="456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581400" y="1905000"/>
            <a:ext cx="51816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39584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Slide with vertical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9" name="Picture 2" descr="carey.small.horizontal.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 noChangeAspect="1"/>
          </p:cNvSpPr>
          <p:nvPr>
            <p:ph sz="quarter" idx="12"/>
          </p:nvPr>
        </p:nvSpPr>
        <p:spPr>
          <a:xfrm>
            <a:off x="533400" y="1879600"/>
            <a:ext cx="3276600" cy="436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114800" y="1905000"/>
            <a:ext cx="46482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85367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BS Slide with Vertical Obje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114800" y="1905000"/>
            <a:ext cx="46482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2"/>
          <p:cNvSpPr>
            <a:spLocks noGrp="1" noChangeAspect="1"/>
          </p:cNvSpPr>
          <p:nvPr>
            <p:ph sz="quarter" idx="12"/>
          </p:nvPr>
        </p:nvSpPr>
        <p:spPr>
          <a:xfrm>
            <a:off x="533400" y="1879600"/>
            <a:ext cx="3276600" cy="436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277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Slide with Horizontal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4" name="Picture 2" descr="carey.small.horizontal.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04800" y="1905000"/>
            <a:ext cx="44958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5105400" y="1905000"/>
            <a:ext cx="3657600" cy="2743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498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9" r:id="rId9"/>
    <p:sldLayoutId id="2147483880" r:id="rId10"/>
    <p:sldLayoutId id="2147483870" r:id="rId11"/>
    <p:sldLayoutId id="2147483872" r:id="rId12"/>
    <p:sldLayoutId id="2147483874" r:id="rId13"/>
    <p:sldLayoutId id="2147483875" r:id="rId14"/>
    <p:sldLayoutId id="2147483876" r:id="rId15"/>
    <p:sldLayoutId id="2147483871" r:id="rId16"/>
    <p:sldLayoutId id="2147483882" r:id="rId17"/>
    <p:sldLayoutId id="2147483883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600" b="0" i="0" u="none">
          <a:solidFill>
            <a:schemeClr val="bg2"/>
          </a:solidFill>
          <a:latin typeface="+mj-lt"/>
          <a:ea typeface="MS PGothic" pitchFamily="34" charset="-128"/>
          <a:cs typeface="Geneva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Calibri" pitchFamily="34" charset="0"/>
          <a:ea typeface="MS PGothic" pitchFamily="34" charset="-128"/>
          <a:cs typeface="Geneva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Calibri" pitchFamily="34" charset="0"/>
          <a:ea typeface="MS PGothic" pitchFamily="34" charset="-128"/>
          <a:cs typeface="Geneva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Calibri" pitchFamily="34" charset="0"/>
          <a:ea typeface="MS PGothic" pitchFamily="34" charset="-128"/>
          <a:cs typeface="Geneva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Calibri" pitchFamily="34" charset="0"/>
          <a:ea typeface="MS PGothic" pitchFamily="34" charset="-128"/>
          <a:cs typeface="Geneva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Akzidenz-Grotesk Next Regular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Akzidenz-Grotesk Next Regular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Akzidenz-Grotesk Next Regular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Akzidenz-Grotesk Next Regular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itchFamily="34" charset="-128"/>
          <a:cs typeface="Geneva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Geneva" charset="-128"/>
          <a:cs typeface="Geneva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Geneva" charset="-128"/>
          <a:cs typeface="Geneva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Geneva" charset="-128"/>
          <a:cs typeface="Geneva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-128"/>
          <a:cs typeface="Geneva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7200"/>
            <a:ext cx="7244562" cy="1905000"/>
          </a:xfrm>
        </p:spPr>
        <p:txBody>
          <a:bodyPr>
            <a:normAutofit/>
          </a:bodyPr>
          <a:lstStyle/>
          <a:p>
            <a:r>
              <a:rPr lang="en-US" dirty="0"/>
              <a:t>Introduction to Java for Business</a:t>
            </a:r>
            <a:br>
              <a:rPr lang="en-US" dirty="0"/>
            </a:br>
            <a:r>
              <a:rPr lang="en-US" dirty="0"/>
              <a:t>BU350.700.51</a:t>
            </a:r>
            <a:br>
              <a:rPr lang="en-US" dirty="0"/>
            </a:br>
            <a:r>
              <a:rPr lang="en-US" dirty="0"/>
              <a:t>Spring I 2025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81600" y="4114800"/>
            <a:ext cx="3581400" cy="381000"/>
          </a:xfrm>
        </p:spPr>
        <p:txBody>
          <a:bodyPr/>
          <a:lstStyle/>
          <a:p>
            <a:r>
              <a:rPr lang="en-US" sz="3600" dirty="0"/>
              <a:t>Some Java Built-In Methods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7003C5-25AC-E2B3-D844-8C90952ACC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114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Some Useful Math Methods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Group 50">
            <a:extLst>
              <a:ext uri="{FF2B5EF4-FFF2-40B4-BE49-F238E27FC236}">
                <a16:creationId xmlns:a16="http://schemas.microsoft.com/office/drawing/2014/main" id="{6A891FA5-7988-B810-709C-C9CE58D43F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0333913"/>
              </p:ext>
            </p:extLst>
          </p:nvPr>
        </p:nvGraphicFramePr>
        <p:xfrm>
          <a:off x="714682" y="1666574"/>
          <a:ext cx="7714636" cy="4764146"/>
        </p:xfrm>
        <a:graphic>
          <a:graphicData uri="http://schemas.openxmlformats.org/drawingml/2006/table">
            <a:tbl>
              <a:tblPr/>
              <a:tblGrid>
                <a:gridCol w="38527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619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619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0C1C8C"/>
                          </a:solidFill>
                          <a:latin typeface="Garamond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0C1C8C"/>
                          </a:solidFill>
                          <a:latin typeface="Garamond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0C1C8C"/>
                          </a:solidFill>
                          <a:latin typeface="Garamond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rgbClr val="0C1C8C"/>
                          </a:solidFill>
                          <a:latin typeface="Garamond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rgbClr val="0C1C8C"/>
                          </a:solidFill>
                          <a:latin typeface="Garamond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sqrt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(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arg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 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0C1C8C"/>
                          </a:solidFill>
                          <a:latin typeface="Garamond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0C1C8C"/>
                          </a:solidFill>
                          <a:latin typeface="Garamond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0C1C8C"/>
                          </a:solidFill>
                          <a:latin typeface="Garamond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rgbClr val="0C1C8C"/>
                          </a:solidFill>
                          <a:latin typeface="Garamond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rgbClr val="0C1C8C"/>
                          </a:solidFill>
                          <a:latin typeface="Garamond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Calculates and returns the square root of 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arg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. Both </a:t>
                      </a:r>
                      <a:r>
                        <a:rPr kumimoji="0" lang="en-US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arg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 and the return value are of type 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double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619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0C1C8C"/>
                          </a:solidFill>
                          <a:latin typeface="Garamond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0C1C8C"/>
                          </a:solidFill>
                          <a:latin typeface="Garamond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0C1C8C"/>
                          </a:solidFill>
                          <a:latin typeface="Garamond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rgbClr val="0C1C8C"/>
                          </a:solidFill>
                          <a:latin typeface="Garamond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rgbClr val="0C1C8C"/>
                          </a:solidFill>
                          <a:latin typeface="Garamond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pow( arg1, arg2 )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0C1C8C"/>
                          </a:solidFill>
                          <a:latin typeface="Garamond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0C1C8C"/>
                          </a:solidFill>
                          <a:latin typeface="Garamond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0C1C8C"/>
                          </a:solidFill>
                          <a:latin typeface="Garamond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rgbClr val="0C1C8C"/>
                          </a:solidFill>
                          <a:latin typeface="Garamond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rgbClr val="0C1C8C"/>
                          </a:solidFill>
                          <a:latin typeface="Garamond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Calculates and returns the value of 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arg1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 raised to the 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arg2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 power. The arguments and return value are of type 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double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619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0C1C8C"/>
                          </a:solidFill>
                          <a:latin typeface="Garamond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0C1C8C"/>
                          </a:solidFill>
                          <a:latin typeface="Garamond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0C1C8C"/>
                          </a:solidFill>
                          <a:latin typeface="Garamond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rgbClr val="0C1C8C"/>
                          </a:solidFill>
                          <a:latin typeface="Garamond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rgbClr val="0C1C8C"/>
                          </a:solidFill>
                          <a:latin typeface="Garamond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random()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0C1C8C"/>
                          </a:solidFill>
                          <a:latin typeface="Garamond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0C1C8C"/>
                          </a:solidFill>
                          <a:latin typeface="Garamond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0C1C8C"/>
                          </a:solidFill>
                          <a:latin typeface="Garamond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rgbClr val="0C1C8C"/>
                          </a:solidFill>
                          <a:latin typeface="Garamond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rgbClr val="0C1C8C"/>
                          </a:solidFill>
                          <a:latin typeface="Garamond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Generates a pseudo-random number in the range [0, 1). The return value is of type 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double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856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min( arg1, arg2 )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Returns the minimum of 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arg1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 and 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arg2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. Defined for 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long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float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double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9563677"/>
                  </a:ext>
                </a:extLst>
              </a:tr>
              <a:tr h="91503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max( arg1, arg2 )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Returns the maximum of 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arg1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 and 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arg2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. Defined for 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long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float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double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.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852288"/>
                  </a:ext>
                </a:extLst>
              </a:tr>
              <a:tr h="101599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round(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arg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 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Returns </a:t>
                      </a:r>
                      <a:r>
                        <a:rPr kumimoji="0" lang="en-US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arg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 rounded up to the nearest 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 or 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long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34398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8429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3200" dirty="0"/>
              <a:t>Java Variables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9C60A45C-7FB3-7D07-C3CF-A0A494B83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580" y="2111838"/>
            <a:ext cx="8001000" cy="24622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en-US" sz="1400" dirty="0">
                <a:latin typeface="Courier New" pitchFamily="49" charset="0"/>
              </a:rPr>
              <a:t>public class </a:t>
            </a:r>
            <a:r>
              <a:rPr lang="en-US" altLang="en-US" sz="1400" dirty="0" err="1">
                <a:latin typeface="Courier New" pitchFamily="49" charset="0"/>
              </a:rPr>
              <a:t>PowerMethodDemo</a:t>
            </a:r>
            <a:endParaRPr lang="en-US" altLang="en-US" sz="1400" dirty="0">
              <a:latin typeface="Courier New" pitchFamily="49" charset="0"/>
            </a:endParaRPr>
          </a:p>
          <a:p>
            <a:r>
              <a:rPr lang="en-US" altLang="en-US" sz="1400" dirty="0">
                <a:latin typeface="Courier New" pitchFamily="49" charset="0"/>
              </a:rPr>
              <a:t>{</a:t>
            </a:r>
          </a:p>
          <a:p>
            <a:r>
              <a:rPr lang="en-US" altLang="en-US" sz="1400" dirty="0">
                <a:latin typeface="Courier New" pitchFamily="49" charset="0"/>
              </a:rPr>
              <a:t>	 public static void main( String [] </a:t>
            </a:r>
            <a:r>
              <a:rPr lang="en-US" altLang="en-US" sz="1400" dirty="0" err="1">
                <a:latin typeface="Courier New" pitchFamily="49" charset="0"/>
              </a:rPr>
              <a:t>args</a:t>
            </a:r>
            <a:r>
              <a:rPr lang="en-US" altLang="en-US" sz="1400" dirty="0">
                <a:latin typeface="Courier New" pitchFamily="49" charset="0"/>
              </a:rPr>
              <a:t> )</a:t>
            </a:r>
          </a:p>
          <a:p>
            <a:r>
              <a:rPr lang="en-US" altLang="en-US" sz="1400" dirty="0">
                <a:latin typeface="Courier New" pitchFamily="49" charset="0"/>
              </a:rPr>
              <a:t>	 {</a:t>
            </a:r>
          </a:p>
          <a:p>
            <a:r>
              <a:rPr lang="en-US" altLang="en-US" sz="1400" dirty="0">
                <a:latin typeface="Courier New" pitchFamily="49" charset="0"/>
              </a:rPr>
              <a:t>	      </a:t>
            </a:r>
            <a:r>
              <a:rPr lang="en-US" altLang="en-US" sz="1400" dirty="0" err="1">
                <a:latin typeface="Courier New" pitchFamily="49" charset="0"/>
              </a:rPr>
              <a:t>int</a:t>
            </a:r>
            <a:r>
              <a:rPr lang="en-US" altLang="en-US" sz="1400" dirty="0">
                <a:latin typeface="Courier New" pitchFamily="49" charset="0"/>
              </a:rPr>
              <a:t> </a:t>
            </a:r>
            <a:r>
              <a:rPr lang="en-US" altLang="en-US" sz="1400" dirty="0" err="1">
                <a:latin typeface="Courier New" pitchFamily="49" charset="0"/>
              </a:rPr>
              <a:t>i</a:t>
            </a:r>
            <a:r>
              <a:rPr lang="en-US" altLang="en-US" sz="1400" dirty="0">
                <a:latin typeface="Courier New" pitchFamily="49" charset="0"/>
              </a:rPr>
              <a:t> = 2;</a:t>
            </a:r>
          </a:p>
          <a:p>
            <a:r>
              <a:rPr lang="en-US" altLang="en-US" sz="1400" dirty="0">
                <a:latin typeface="Courier New" pitchFamily="49" charset="0"/>
              </a:rPr>
              <a:t>	      </a:t>
            </a:r>
            <a:r>
              <a:rPr lang="en-US" altLang="en-US" sz="1400" dirty="0" err="1">
                <a:latin typeface="Courier New" pitchFamily="49" charset="0"/>
              </a:rPr>
              <a:t>int</a:t>
            </a:r>
            <a:r>
              <a:rPr lang="en-US" altLang="en-US" sz="1400" dirty="0">
                <a:latin typeface="Courier New" pitchFamily="49" charset="0"/>
              </a:rPr>
              <a:t> j = 3;</a:t>
            </a:r>
          </a:p>
          <a:p>
            <a:endParaRPr lang="en-US" altLang="en-US" sz="1400" dirty="0">
              <a:latin typeface="Courier New" pitchFamily="49" charset="0"/>
            </a:endParaRPr>
          </a:p>
          <a:p>
            <a:r>
              <a:rPr lang="en-US" altLang="en-US" sz="1400" dirty="0">
                <a:latin typeface="Courier New" pitchFamily="49" charset="0"/>
              </a:rPr>
              <a:t>	      </a:t>
            </a:r>
            <a:r>
              <a:rPr lang="en-US" altLang="en-US" sz="1400" dirty="0" err="1">
                <a:latin typeface="Courier New" pitchFamily="49" charset="0"/>
              </a:rPr>
              <a:t>System.out.println</a:t>
            </a:r>
            <a:r>
              <a:rPr lang="en-US" altLang="en-US" sz="1400" dirty="0">
                <a:latin typeface="Courier New" pitchFamily="49" charset="0"/>
              </a:rPr>
              <a:t>( “result = “ + </a:t>
            </a:r>
            <a:r>
              <a:rPr lang="en-US" altLang="en-US" sz="1400" dirty="0" err="1">
                <a:latin typeface="Courier New" pitchFamily="49" charset="0"/>
              </a:rPr>
              <a:t>Math.pow</a:t>
            </a:r>
            <a:r>
              <a:rPr lang="en-US" altLang="en-US" sz="1400" dirty="0">
                <a:latin typeface="Courier New" pitchFamily="49" charset="0"/>
              </a:rPr>
              <a:t>( </a:t>
            </a:r>
            <a:r>
              <a:rPr lang="en-US" altLang="en-US" sz="1400" dirty="0" err="1">
                <a:latin typeface="Courier New" pitchFamily="49" charset="0"/>
              </a:rPr>
              <a:t>i</a:t>
            </a:r>
            <a:r>
              <a:rPr lang="en-US" altLang="en-US" sz="1400" dirty="0">
                <a:latin typeface="Courier New" pitchFamily="49" charset="0"/>
              </a:rPr>
              <a:t>, j ) );</a:t>
            </a:r>
          </a:p>
          <a:p>
            <a:r>
              <a:rPr lang="en-US" altLang="en-US" sz="1400" dirty="0">
                <a:latin typeface="Courier New" pitchFamily="49" charset="0"/>
              </a:rPr>
              <a:t>	  }</a:t>
            </a:r>
          </a:p>
          <a:p>
            <a:endParaRPr lang="en-US" altLang="en-US" sz="1400" dirty="0">
              <a:latin typeface="Courier New" pitchFamily="49" charset="0"/>
            </a:endParaRPr>
          </a:p>
          <a:p>
            <a:r>
              <a:rPr lang="en-US" altLang="en-US" sz="1400" dirty="0"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17011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/>
              <a:t>PowerMethodDemo</a:t>
            </a:r>
            <a:r>
              <a:rPr lang="en-US" sz="3200" dirty="0"/>
              <a:t> Program Output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5257800" cy="3810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92E275-1FFF-EDCE-1D3D-952E620AC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133600"/>
            <a:ext cx="5276889" cy="320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47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The sqrt() Method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9BB4A159-C783-BE28-56EC-9D72425966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6695" y="2422089"/>
            <a:ext cx="7217229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en-US" sz="1400" dirty="0">
                <a:latin typeface="Courier New" pitchFamily="49" charset="0"/>
              </a:rPr>
              <a:t>public class </a:t>
            </a:r>
            <a:r>
              <a:rPr lang="en-US" altLang="en-US" sz="1400" dirty="0" err="1">
                <a:latin typeface="Courier New" pitchFamily="49" charset="0"/>
              </a:rPr>
              <a:t>SqrtMethodDemo</a:t>
            </a:r>
            <a:endParaRPr lang="en-US" altLang="en-US" sz="1400" dirty="0">
              <a:latin typeface="Courier New" pitchFamily="49" charset="0"/>
            </a:endParaRPr>
          </a:p>
          <a:p>
            <a:r>
              <a:rPr lang="en-US" altLang="en-US" sz="1400" dirty="0">
                <a:latin typeface="Courier New" pitchFamily="49" charset="0"/>
              </a:rPr>
              <a:t>{</a:t>
            </a:r>
          </a:p>
          <a:p>
            <a:endParaRPr lang="en-US" altLang="en-US" sz="1400" dirty="0">
              <a:latin typeface="Courier New" pitchFamily="49" charset="0"/>
            </a:endParaRPr>
          </a:p>
          <a:p>
            <a:r>
              <a:rPr lang="en-US" altLang="en-US" sz="1400" dirty="0">
                <a:latin typeface="Courier New" pitchFamily="49" charset="0"/>
              </a:rPr>
              <a:t>	 public static void main( String [] </a:t>
            </a:r>
            <a:r>
              <a:rPr lang="en-US" altLang="en-US" sz="1400" dirty="0" err="1">
                <a:latin typeface="Courier New" pitchFamily="49" charset="0"/>
              </a:rPr>
              <a:t>args</a:t>
            </a:r>
            <a:r>
              <a:rPr lang="en-US" altLang="en-US" sz="1400" dirty="0">
                <a:latin typeface="Courier New" pitchFamily="49" charset="0"/>
              </a:rPr>
              <a:t> )</a:t>
            </a:r>
          </a:p>
          <a:p>
            <a:r>
              <a:rPr lang="en-US" altLang="en-US" sz="1400" dirty="0">
                <a:latin typeface="Courier New" pitchFamily="49" charset="0"/>
              </a:rPr>
              <a:t>	 {</a:t>
            </a:r>
          </a:p>
          <a:p>
            <a:r>
              <a:rPr lang="en-US" altLang="en-US" sz="1400" dirty="0">
                <a:latin typeface="Courier New" pitchFamily="49" charset="0"/>
              </a:rPr>
              <a:t>	     </a:t>
            </a:r>
            <a:r>
              <a:rPr lang="en-US" altLang="en-US" sz="1400" dirty="0" err="1">
                <a:latin typeface="Courier New" pitchFamily="49" charset="0"/>
              </a:rPr>
              <a:t>System.out.println</a:t>
            </a:r>
            <a:r>
              <a:rPr lang="en-US" altLang="en-US" sz="1400" dirty="0">
                <a:latin typeface="Courier New" pitchFamily="49" charset="0"/>
              </a:rPr>
              <a:t>( “sqrt = “ + </a:t>
            </a:r>
            <a:r>
              <a:rPr lang="en-US" altLang="en-US" sz="1400" dirty="0" err="1">
                <a:latin typeface="Courier New" pitchFamily="49" charset="0"/>
              </a:rPr>
              <a:t>Math.sqrt</a:t>
            </a:r>
            <a:r>
              <a:rPr lang="en-US" altLang="en-US" sz="1400" dirty="0">
                <a:latin typeface="Courier New" pitchFamily="49" charset="0"/>
              </a:rPr>
              <a:t>( 3F ) );</a:t>
            </a:r>
          </a:p>
          <a:p>
            <a:r>
              <a:rPr lang="en-US" altLang="en-US" sz="1400" dirty="0">
                <a:latin typeface="Courier New" pitchFamily="49" charset="0"/>
              </a:rPr>
              <a:t>	 }</a:t>
            </a:r>
          </a:p>
          <a:p>
            <a:endParaRPr lang="en-US" altLang="en-US" sz="1400" dirty="0">
              <a:latin typeface="Courier New" pitchFamily="49" charset="0"/>
            </a:endParaRPr>
          </a:p>
          <a:p>
            <a:r>
              <a:rPr lang="en-US" altLang="en-US" sz="1400" dirty="0"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10777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/>
              <a:t>SqrtMethodDemo</a:t>
            </a:r>
            <a:r>
              <a:rPr lang="en-US" sz="3200" dirty="0"/>
              <a:t> Program Output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3D6BE2-D7C7-C4F9-274C-32DDA958D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55" y="2209800"/>
            <a:ext cx="5353089" cy="298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368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The random() Method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E9A109EA-A760-6D1C-04CD-E4D6A87471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225" y="1984950"/>
            <a:ext cx="8278575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en-US" sz="1200" dirty="0">
                <a:latin typeface="Courier New" pitchFamily="49" charset="0"/>
              </a:rPr>
              <a:t>public class </a:t>
            </a:r>
            <a:r>
              <a:rPr lang="en-US" altLang="en-US" sz="1200" dirty="0" err="1">
                <a:latin typeface="Courier New" pitchFamily="49" charset="0"/>
              </a:rPr>
              <a:t>RandomMethodDemo</a:t>
            </a:r>
            <a:endParaRPr lang="en-US" altLang="en-US" sz="1200" dirty="0">
              <a:latin typeface="Courier New" pitchFamily="49" charset="0"/>
            </a:endParaRPr>
          </a:p>
          <a:p>
            <a:r>
              <a:rPr lang="en-US" altLang="en-US" sz="1200" dirty="0">
                <a:latin typeface="Courier New" pitchFamily="49" charset="0"/>
              </a:rPr>
              <a:t>{</a:t>
            </a:r>
          </a:p>
          <a:p>
            <a:r>
              <a:rPr lang="en-US" altLang="en-US" sz="1200" dirty="0">
                <a:latin typeface="Courier New" pitchFamily="49" charset="0"/>
              </a:rPr>
              <a:t>    public static void main( String [] </a:t>
            </a:r>
            <a:r>
              <a:rPr lang="en-US" altLang="en-US" sz="1200" dirty="0" err="1">
                <a:latin typeface="Courier New" pitchFamily="49" charset="0"/>
              </a:rPr>
              <a:t>args</a:t>
            </a:r>
            <a:r>
              <a:rPr lang="en-US" altLang="en-US" sz="1200" dirty="0">
                <a:latin typeface="Courier New" pitchFamily="49" charset="0"/>
              </a:rPr>
              <a:t> )</a:t>
            </a:r>
          </a:p>
          <a:p>
            <a:r>
              <a:rPr lang="en-US" altLang="en-US" sz="1200" dirty="0">
                <a:latin typeface="Courier New" pitchFamily="49" charset="0"/>
              </a:rPr>
              <a:t>    {</a:t>
            </a:r>
          </a:p>
          <a:p>
            <a:r>
              <a:rPr lang="en-US" altLang="en-US" sz="1200" dirty="0">
                <a:latin typeface="Courier New" pitchFamily="49" charset="0"/>
              </a:rPr>
              <a:t>	   	</a:t>
            </a:r>
            <a:r>
              <a:rPr lang="en-US" altLang="en-US" sz="1200" dirty="0" err="1">
                <a:latin typeface="Courier New" pitchFamily="49" charset="0"/>
              </a:rPr>
              <a:t>int</a:t>
            </a:r>
            <a:r>
              <a:rPr lang="en-US" altLang="en-US" sz="1200" dirty="0">
                <a:latin typeface="Courier New" pitchFamily="49" charset="0"/>
              </a:rPr>
              <a:t> ones = 0;</a:t>
            </a:r>
          </a:p>
          <a:p>
            <a:r>
              <a:rPr lang="en-US" altLang="en-US" sz="1200" dirty="0">
                <a:latin typeface="Courier New" pitchFamily="49" charset="0"/>
              </a:rPr>
              <a:t>		</a:t>
            </a:r>
            <a:r>
              <a:rPr lang="en-US" altLang="en-US" sz="1200" dirty="0" err="1">
                <a:latin typeface="Courier New" pitchFamily="49" charset="0"/>
              </a:rPr>
              <a:t>int</a:t>
            </a:r>
            <a:r>
              <a:rPr lang="en-US" altLang="en-US" sz="1200" dirty="0">
                <a:latin typeface="Courier New" pitchFamily="49" charset="0"/>
              </a:rPr>
              <a:t> twos = 0;</a:t>
            </a:r>
          </a:p>
          <a:p>
            <a:r>
              <a:rPr lang="en-US" altLang="en-US" sz="1200" dirty="0">
                <a:latin typeface="Courier New" pitchFamily="49" charset="0"/>
              </a:rPr>
              <a:t>		</a:t>
            </a:r>
            <a:r>
              <a:rPr lang="en-US" altLang="en-US" sz="1200" dirty="0" err="1">
                <a:latin typeface="Courier New" pitchFamily="49" charset="0"/>
              </a:rPr>
              <a:t>int</a:t>
            </a:r>
            <a:r>
              <a:rPr lang="en-US" altLang="en-US" sz="1200" dirty="0">
                <a:latin typeface="Courier New" pitchFamily="49" charset="0"/>
              </a:rPr>
              <a:t> threes = 0;</a:t>
            </a:r>
          </a:p>
          <a:p>
            <a:r>
              <a:rPr lang="en-US" altLang="en-US" sz="1200" dirty="0">
                <a:latin typeface="Courier New" pitchFamily="49" charset="0"/>
              </a:rPr>
              <a:t>		</a:t>
            </a:r>
            <a:r>
              <a:rPr lang="en-US" altLang="en-US" sz="1200" dirty="0" err="1">
                <a:latin typeface="Courier New" pitchFamily="49" charset="0"/>
              </a:rPr>
              <a:t>int</a:t>
            </a:r>
            <a:r>
              <a:rPr lang="en-US" altLang="en-US" sz="1200" dirty="0">
                <a:latin typeface="Courier New" pitchFamily="49" charset="0"/>
              </a:rPr>
              <a:t> </a:t>
            </a:r>
            <a:r>
              <a:rPr lang="en-US" altLang="en-US" sz="1200" dirty="0" err="1">
                <a:latin typeface="Courier New" pitchFamily="49" charset="0"/>
              </a:rPr>
              <a:t>num</a:t>
            </a:r>
            <a:r>
              <a:rPr lang="en-US" altLang="en-US" sz="1200" dirty="0">
                <a:latin typeface="Courier New" pitchFamily="49" charset="0"/>
              </a:rPr>
              <a:t> = 0;</a:t>
            </a:r>
          </a:p>
          <a:p>
            <a:endParaRPr lang="en-US" altLang="en-US" sz="1200" dirty="0">
              <a:latin typeface="Courier New" pitchFamily="49" charset="0"/>
            </a:endParaRPr>
          </a:p>
          <a:p>
            <a:r>
              <a:rPr lang="en-US" altLang="en-US" sz="1200" dirty="0">
                <a:latin typeface="Courier New" pitchFamily="49" charset="0"/>
              </a:rPr>
              <a:t>		for( int j = 1; j &lt;= 1000; </a:t>
            </a:r>
            <a:r>
              <a:rPr lang="en-US" altLang="en-US" sz="1200" dirty="0" err="1">
                <a:latin typeface="Courier New" pitchFamily="49" charset="0"/>
              </a:rPr>
              <a:t>j++</a:t>
            </a:r>
            <a:r>
              <a:rPr lang="en-US" altLang="en-US" sz="1200" dirty="0">
                <a:latin typeface="Courier New" pitchFamily="49" charset="0"/>
              </a:rPr>
              <a:t> )  // Generate 1,000 integers 1-3</a:t>
            </a:r>
          </a:p>
          <a:p>
            <a:r>
              <a:rPr lang="en-US" altLang="en-US" sz="1200" dirty="0">
                <a:latin typeface="Courier New" pitchFamily="49" charset="0"/>
              </a:rPr>
              <a:t>		{</a:t>
            </a:r>
          </a:p>
          <a:p>
            <a:r>
              <a:rPr lang="en-US" altLang="en-US" sz="1200" dirty="0">
                <a:latin typeface="Courier New" pitchFamily="49" charset="0"/>
              </a:rPr>
              <a:t>			</a:t>
            </a:r>
            <a:r>
              <a:rPr lang="en-US" altLang="en-US" sz="1200" dirty="0" err="1">
                <a:latin typeface="Courier New" pitchFamily="49" charset="0"/>
              </a:rPr>
              <a:t>num</a:t>
            </a:r>
            <a:r>
              <a:rPr lang="en-US" altLang="en-US" sz="1200" dirty="0">
                <a:latin typeface="Courier New" pitchFamily="49" charset="0"/>
              </a:rPr>
              <a:t> = 1 + (</a:t>
            </a:r>
            <a:r>
              <a:rPr lang="en-US" altLang="en-US" sz="1200" dirty="0" err="1">
                <a:latin typeface="Courier New" pitchFamily="49" charset="0"/>
              </a:rPr>
              <a:t>int</a:t>
            </a:r>
            <a:r>
              <a:rPr lang="en-US" altLang="en-US" sz="1200" dirty="0">
                <a:latin typeface="Courier New" pitchFamily="49" charset="0"/>
              </a:rPr>
              <a:t>)( 3 * </a:t>
            </a:r>
            <a:r>
              <a:rPr lang="en-US" altLang="en-US" sz="1200" dirty="0" err="1">
                <a:latin typeface="Courier New" pitchFamily="49" charset="0"/>
              </a:rPr>
              <a:t>Math.random</a:t>
            </a:r>
            <a:r>
              <a:rPr lang="en-US" altLang="en-US" sz="1200" dirty="0">
                <a:latin typeface="Courier New" pitchFamily="49" charset="0"/>
              </a:rPr>
              <a:t>() );</a:t>
            </a:r>
          </a:p>
          <a:p>
            <a:endParaRPr lang="en-US" altLang="en-US" sz="1200" dirty="0">
              <a:latin typeface="Courier New" pitchFamily="49" charset="0"/>
            </a:endParaRPr>
          </a:p>
          <a:p>
            <a:r>
              <a:rPr lang="en-US" altLang="en-US" sz="1200" dirty="0">
                <a:latin typeface="Courier New" pitchFamily="49" charset="0"/>
              </a:rPr>
              <a:t>			switch( </a:t>
            </a:r>
            <a:r>
              <a:rPr lang="en-US" altLang="en-US" sz="1200" dirty="0" err="1">
                <a:latin typeface="Courier New" pitchFamily="49" charset="0"/>
              </a:rPr>
              <a:t>num</a:t>
            </a:r>
            <a:r>
              <a:rPr lang="en-US" altLang="en-US" sz="1200" dirty="0">
                <a:latin typeface="Courier New" pitchFamily="49" charset="0"/>
              </a:rPr>
              <a:t> )</a:t>
            </a:r>
          </a:p>
          <a:p>
            <a:r>
              <a:rPr lang="en-US" altLang="en-US" sz="1200" dirty="0">
                <a:latin typeface="Courier New" pitchFamily="49" charset="0"/>
              </a:rPr>
              <a:t>			{</a:t>
            </a:r>
          </a:p>
          <a:p>
            <a:r>
              <a:rPr lang="en-US" altLang="en-US" sz="1200" dirty="0">
                <a:latin typeface="Courier New" pitchFamily="49" charset="0"/>
              </a:rPr>
              <a:t>				 case 1: ones++; break;</a:t>
            </a:r>
          </a:p>
          <a:p>
            <a:r>
              <a:rPr lang="en-US" altLang="en-US" sz="1200" dirty="0">
                <a:latin typeface="Courier New" pitchFamily="49" charset="0"/>
              </a:rPr>
              <a:t>				 case 2: twos++; break;</a:t>
            </a:r>
          </a:p>
          <a:p>
            <a:r>
              <a:rPr lang="en-US" altLang="en-US" sz="1200" dirty="0">
                <a:latin typeface="Courier New" pitchFamily="49" charset="0"/>
              </a:rPr>
              <a:t>				 case 3: threes++; break;</a:t>
            </a:r>
          </a:p>
          <a:p>
            <a:r>
              <a:rPr lang="en-US" altLang="en-US" sz="1200" dirty="0">
                <a:latin typeface="Courier New" pitchFamily="49" charset="0"/>
              </a:rPr>
              <a:t>			}</a:t>
            </a:r>
          </a:p>
          <a:p>
            <a:r>
              <a:rPr lang="en-US" altLang="en-US" sz="1200" dirty="0">
                <a:latin typeface="Courier New" pitchFamily="49" charset="0"/>
              </a:rPr>
              <a:t>		}</a:t>
            </a:r>
          </a:p>
          <a:p>
            <a:r>
              <a:rPr lang="en-US" altLang="en-US" sz="1200" dirty="0">
                <a:latin typeface="Courier New" pitchFamily="49" charset="0"/>
              </a:rPr>
              <a:t>		</a:t>
            </a:r>
          </a:p>
          <a:p>
            <a:r>
              <a:rPr lang="en-US" altLang="en-US" sz="1200" dirty="0">
                <a:latin typeface="Courier New" pitchFamily="49" charset="0"/>
              </a:rPr>
              <a:t>		</a:t>
            </a:r>
            <a:r>
              <a:rPr lang="en-US" altLang="en-US" sz="1200" dirty="0" err="1">
                <a:latin typeface="Courier New" pitchFamily="49" charset="0"/>
              </a:rPr>
              <a:t>System.out.println</a:t>
            </a:r>
            <a:r>
              <a:rPr lang="en-US" altLang="en-US" sz="1200" dirty="0">
                <a:latin typeface="Courier New" pitchFamily="49" charset="0"/>
              </a:rPr>
              <a:t>( “\n” + ones + “\n” + twos + “\n” + threes );</a:t>
            </a:r>
          </a:p>
          <a:p>
            <a:r>
              <a:rPr lang="en-US" altLang="en-US" sz="1200" dirty="0">
                <a:latin typeface="Courier New" pitchFamily="49" charset="0"/>
              </a:rPr>
              <a:t>    }</a:t>
            </a:r>
          </a:p>
          <a:p>
            <a:r>
              <a:rPr lang="en-US" altLang="en-US" sz="1200" dirty="0"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31435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/>
              <a:t>RandomMethodDemo</a:t>
            </a:r>
            <a:r>
              <a:rPr lang="en-US" sz="3200" dirty="0"/>
              <a:t> Output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86EC6A-0DD5-762E-328C-6B521DB35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743" y="2133600"/>
            <a:ext cx="5324514" cy="302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6561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2"/>
  <p:tag name="SECTOMILLISECCONVERTED" val="1"/>
  <p:tag name="MMPROD_UIDATA" val="&lt;database version=&quot;11.0&quot;&gt;&lt;object type=&quot;1&quot; unique_id=&quot;10001&quot;&gt;&lt;object type=&quot;2&quot; unique_id=&quot;36107&quot;&gt;&lt;object type=&quot;3&quot; unique_id=&quot;36108&quot;&gt;&lt;property id=&quot;20148&quot; value=&quot;5&quot;/&gt;&lt;property id=&quot;20300&quot; value=&quot;Slide 1 - &amp;quot;Developing Internet Systems &amp;amp; Services BU300.700.51 Fall II 2022&amp;quot;&quot;/&gt;&lt;property id=&quot;20307&quot; value=&quot;272&quot;/&gt;&lt;/object&gt;&lt;object type=&quot;3&quot; unique_id=&quot;37303&quot;&gt;&lt;property id=&quot;20148&quot; value=&quot;5&quot;/&gt;&lt;property id=&quot;20300&quot; value=&quot;Slide 4 - &amp;quot;Course Description&amp;quot;&quot;/&gt;&lt;property id=&quot;20307&quot; value=&quot;300&quot;/&gt;&lt;/object&gt;&lt;object type=&quot;3&quot; unique_id=&quot;37572&quot;&gt;&lt;property id=&quot;20148&quot; value=&quot;5&quot;/&gt;&lt;property id=&quot;20300&quot; value=&quot;Slide 3 - &amp;quot;Required Texts &amp;amp; Learning Materials&amp;quot;&quot;/&gt;&lt;property id=&quot;20307&quot; value=&quot;301&quot;/&gt;&lt;/object&gt;&lt;object type=&quot;3&quot; unique_id=&quot;37573&quot;&gt;&lt;property id=&quot;20148&quot; value=&quot;5&quot;/&gt;&lt;property id=&quot;20300&quot; value=&quot;Slide 5 - &amp;quot;Learning Objectives&amp;quot;&quot;/&gt;&lt;property id=&quot;20307&quot; value=&quot;302&quot;/&gt;&lt;/object&gt;&lt;object type=&quot;3&quot; unique_id=&quot;37574&quot;&gt;&lt;property id=&quot;20148&quot; value=&quot;5&quot;/&gt;&lt;property id=&quot;20300&quot; value=&quot;Slide 7 - &amp;quot;Grades &amp;quot;&quot;/&gt;&lt;property id=&quot;20307&quot; value=&quot;303&quot;/&gt;&lt;/object&gt;&lt;object type=&quot;3&quot; unique_id=&quot;60073&quot;&gt;&lt;property id=&quot;20148&quot; value=&quot;5&quot;/&gt;&lt;property id=&quot;20300&quot; value=&quot;Slide 2&quot;/&gt;&lt;property id=&quot;20307&quot; value=&quot;307&quot;/&gt;&lt;/object&gt;&lt;object type=&quot;3&quot; unique_id=&quot;60439&quot;&gt;&lt;property id=&quot;20148&quot; value=&quot;5&quot;/&gt;&lt;property id=&quot;20300&quot; value=&quot;Slide 6 - &amp;quot;Course Overview &amp;quot;&quot;/&gt;&lt;property id=&quot;20307&quot; value=&quot;308&quot;/&gt;&lt;/object&gt;&lt;object type=&quot;3&quot; unique_id=&quot;60722&quot;&gt;&lt;property id=&quot;20148&quot; value=&quot;5&quot;/&gt;&lt;property id=&quot;20300&quot; value=&quot;Slide 9 - &amp;quot;Contact Information &amp;quot;&quot;/&gt;&lt;property id=&quot;20307&quot; value=&quot;310&quot;/&gt;&lt;/object&gt;&lt;object type=&quot;3&quot; unique_id=&quot;61038&quot;&gt;&lt;property id=&quot;20148&quot; value=&quot;5&quot;/&gt;&lt;property id=&quot;20300&quot; value=&quot;Slide 8 - &amp;quot;Grading Weights &amp;quot;&quot;/&gt;&lt;property id=&quot;20307&quot; value=&quot;311&quot;/&gt;&lt;/object&gt;&lt;/object&gt;&lt;object type=&quot;8&quot; unique_id=&quot;36187&quot;&gt;&lt;/object&gt;&lt;/object&gt;&lt;/database&gt;"/>
</p:tagLst>
</file>

<file path=ppt/theme/theme1.xml><?xml version="1.0" encoding="utf-8"?>
<a:theme xmlns:a="http://schemas.openxmlformats.org/drawingml/2006/main" name="Carey_PowerPoint">
  <a:themeElements>
    <a:clrScheme name="Title and Closing Sli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BS Font Them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itle and Closing 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and Closing Slid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and Closing Slid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and Closing Slid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and Closing Slid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and Closing Slid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9986</TotalTime>
  <Words>457</Words>
  <Application>Microsoft Office PowerPoint</Application>
  <PresentationFormat>On-screen Show (4:3)</PresentationFormat>
  <Paragraphs>68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Akzidenz-Grotesk Next Regular</vt:lpstr>
      <vt:lpstr>Arial</vt:lpstr>
      <vt:lpstr>Calibri</vt:lpstr>
      <vt:lpstr>Courier New</vt:lpstr>
      <vt:lpstr>Carey_PowerPoint</vt:lpstr>
      <vt:lpstr>Introduction to Java for Business BU350.700.51 Spring I 2025</vt:lpstr>
      <vt:lpstr>Some Useful Math Methods</vt:lpstr>
      <vt:lpstr>Java Variables</vt:lpstr>
      <vt:lpstr>PowerMethodDemo Program Output</vt:lpstr>
      <vt:lpstr>The sqrt() Method</vt:lpstr>
      <vt:lpstr>SqrtMethodDemo Program Output</vt:lpstr>
      <vt:lpstr>The random() Method</vt:lpstr>
      <vt:lpstr>RandomMethodDemo Output</vt:lpstr>
    </vt:vector>
  </TitlesOfParts>
  <Company>Carey Business 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Joseph Demasco</cp:lastModifiedBy>
  <cp:revision>183</cp:revision>
  <cp:lastPrinted>2014-09-08T12:31:43Z</cp:lastPrinted>
  <dcterms:created xsi:type="dcterms:W3CDTF">2013-09-13T14:25:31Z</dcterms:created>
  <dcterms:modified xsi:type="dcterms:W3CDTF">2025-01-10T22:10:19Z</dcterms:modified>
</cp:coreProperties>
</file>